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2" r:id="rId5"/>
    <p:sldId id="268" r:id="rId6"/>
    <p:sldId id="263" r:id="rId7"/>
    <p:sldId id="270" r:id="rId8"/>
    <p:sldId id="264" r:id="rId9"/>
    <p:sldId id="265" r:id="rId10"/>
    <p:sldId id="273" r:id="rId11"/>
    <p:sldId id="266" r:id="rId12"/>
    <p:sldId id="271" r:id="rId13"/>
    <p:sldId id="272" r:id="rId14"/>
    <p:sldId id="269" r:id="rId15"/>
    <p:sldId id="27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163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22ED-B74C-4C8B-8287-ACDB80E3657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EF69-B53D-406D-BA47-DBF7BAC91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49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C6AC-36D5-49E7-909B-B2AE9CF75A6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4BC4B-DAE8-4EA9-B306-7532337AF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9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BC4B-DAE8-4EA9-B306-7532337AF4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071570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643866" cy="928694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00306"/>
            <a:ext cx="8229600" cy="3714776"/>
          </a:xfrm>
        </p:spPr>
        <p:txBody>
          <a:bodyPr/>
          <a:lstStyle>
            <a:lvl1pPr>
              <a:lnSpc>
                <a:spcPct val="150000"/>
              </a:lnSpc>
              <a:buFontTx/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>
              <a:lnSpc>
                <a:spcPct val="100000"/>
              </a:lnSpc>
              <a:buFont typeface="Arial" pitchFamily="34" charset="0"/>
              <a:buChar char="•"/>
              <a:defRPr sz="21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0000" y="1428736"/>
            <a:ext cx="8215370" cy="492443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26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43438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5728"/>
            <a:ext cx="3043230" cy="1143008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785918" y="4857760"/>
            <a:ext cx="5500726" cy="50006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3702-E0AF-4D3B-BD86-0376970D65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u.of.ru/attach/17/147913.doc" TargetMode="External"/><Relationship Id="rId2" Type="http://schemas.openxmlformats.org/officeDocument/2006/relationships/hyperlink" Target="http://edu.of.ru/attach/17/147912.do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Снежные постройки в детском саду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user\Desktop\снежные постройк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33056"/>
            <a:ext cx="3799309" cy="253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dou69kms.ucoz.ru/_nw/0/s1912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3672408" cy="2467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Ледяная дорож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738364" cy="577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www.uhta24.ru/foto/files/4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3600400" cy="2700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9387559"/>
              </p:ext>
            </p:extLst>
          </p:nvPr>
        </p:nvGraphicFramePr>
        <p:xfrm>
          <a:off x="457200" y="1772817"/>
          <a:ext cx="8075240" cy="28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10"/>
                <a:gridCol w="2018810"/>
                <a:gridCol w="2018810"/>
                <a:gridCol w="2018810"/>
              </a:tblGrid>
              <a:tr h="900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1,5–2 года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3-4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Средний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возраст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4-5 лет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Старший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5-7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лет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1980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Корзины, ящики с набивными мешочками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Горизонтальные цели на разной высоте, фанерные щиты размером 50х50, 60х60 см, укрепленные на шестах 1,5-2 м.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Горизонтальные круглые на разной высоте (диаметр 50-40 см)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Мишени для метания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6e3f202c01c3fe3e8b0a64a054a7b42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503812" cy="337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im6-tub-ru.yandex.net/i?id=463410298-4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936" y="3068960"/>
            <a:ext cx="464451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mdou168.ucoz.ru/IMG_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http://simbirskiysad.narod.ru/olderfiles/1/Z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504011" cy="2500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http://www.maaam.ru/images/photos/d56abf4d2443c57c054299872da57a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197746" cy="2663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снежные постройки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338437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layd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848872" cy="563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maaam.ru/upload/blogs/58e28a49694706df504fdeb3f06ecae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032448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6" name="Picture 4" descr="http://mdou168.ucoz.ru/_DSC03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4042420" cy="3516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7157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43866" cy="92869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«Методика физического воспитания в дошкольных учреждениях» Д.В. </a:t>
            </a:r>
            <a:r>
              <a:rPr lang="ru-RU" sz="2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Хухлаева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М.Просвещение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1984</a:t>
            </a:r>
          </a:p>
          <a:p>
            <a:pPr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02060"/>
                </a:solidFill>
                <a:latin typeface="Verdana"/>
                <a:ea typeface="Times New Roman"/>
                <a:hlinkClick r:id="rId2"/>
              </a:rPr>
              <a:t>ГОСТ Р 52168-2003.doc</a:t>
            </a:r>
            <a:r>
              <a:rPr lang="ru-RU" dirty="0">
                <a:solidFill>
                  <a:srgbClr val="002060"/>
                </a:solidFill>
                <a:latin typeface="Verdana"/>
                <a:ea typeface="Times New Roman"/>
              </a:rPr>
              <a:t>,</a:t>
            </a:r>
            <a:r>
              <a:rPr lang="ru-RU" i="1" dirty="0">
                <a:solidFill>
                  <a:srgbClr val="002060"/>
                </a:solidFill>
                <a:latin typeface="Verdana"/>
                <a:ea typeface="Times New Roman"/>
              </a:rPr>
              <a:t> </a:t>
            </a:r>
            <a:endParaRPr lang="ru-RU" i="1" dirty="0" smtClean="0">
              <a:solidFill>
                <a:srgbClr val="002060"/>
              </a:solidFill>
              <a:latin typeface="Verdana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u="sng" dirty="0" smtClean="0">
                <a:solidFill>
                  <a:srgbClr val="002060"/>
                </a:solidFill>
                <a:latin typeface="Verdana"/>
                <a:ea typeface="Times New Roman"/>
                <a:cs typeface="Times New Roman"/>
                <a:hlinkClick r:id="rId3"/>
              </a:rPr>
              <a:t>ГОСТ </a:t>
            </a:r>
            <a:r>
              <a:rPr lang="ru-RU" u="sng" dirty="0">
                <a:solidFill>
                  <a:srgbClr val="002060"/>
                </a:solidFill>
                <a:latin typeface="Verdana"/>
                <a:ea typeface="Times New Roman"/>
                <a:cs typeface="Times New Roman"/>
                <a:hlinkClick r:id="rId3"/>
              </a:rPr>
              <a:t>Р 52169-2003.doc</a:t>
            </a:r>
            <a:r>
              <a:rPr lang="ru-RU" dirty="0">
                <a:solidFill>
                  <a:srgbClr val="FFFFFF"/>
                </a:solidFill>
                <a:latin typeface="Verdana"/>
                <a:ea typeface="Times New Roman"/>
                <a:cs typeface="Times New Roman"/>
              </a:rPr>
              <a:t>,</a:t>
            </a:r>
            <a:r>
              <a:rPr lang="ru-RU" i="1" dirty="0">
                <a:solidFill>
                  <a:srgbClr val="FFFFFF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7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836713"/>
          <a:ext cx="8229600" cy="545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8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Снежные постройки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1,5–2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3-4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Средний возраст 4-5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Старший возраст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5-7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лет</a:t>
                      </a:r>
                    </a:p>
                  </a:txBody>
                  <a:tcPr marL="68580" marR="68580" marT="0" marB="0"/>
                </a:tc>
              </a:tr>
              <a:tr h="566589">
                <a:tc row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Снежные горки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Высота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70-80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90-100 см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 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1м -1,2 м</a:t>
                      </a:r>
                    </a:p>
                  </a:txBody>
                  <a:tcPr marL="68580" marR="68580" marT="0" marB="0" anchor="ctr"/>
                </a:tc>
              </a:tr>
              <a:tr h="5665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Длина ската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 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4-5 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5-6 м</a:t>
                      </a:r>
                    </a:p>
                  </a:txBody>
                  <a:tcPr marL="68580" marR="68580" marT="0" marB="0" anchor="ctr"/>
                </a:tc>
              </a:tr>
              <a:tr h="5665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Ширина ската внизу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1,5 м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65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Наклон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20-30˚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5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Площадка сверху горки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1,5х1,5 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1х1 м</a:t>
                      </a:r>
                    </a:p>
                  </a:txBody>
                  <a:tcPr marL="68580" marR="68580" marT="0" marB="0" anchor="ctr"/>
                </a:tc>
              </a:tr>
              <a:tr h="566589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лесенка 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(справа от ската)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Высота ступенек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12-14 см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14 см</a:t>
                      </a:r>
                    </a:p>
                  </a:txBody>
                  <a:tcPr marL="68580" marR="68580" marT="0" marB="0" anchor="ctr"/>
                </a:tc>
              </a:tr>
              <a:tr h="566589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Ширина ступенек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 см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25 см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4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Снежные горки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589240"/>
            <a:ext cx="7772400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снежные постройки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45236"/>
            <a:ext cx="3960440" cy="2586409"/>
          </a:xfrm>
          <a:prstGeom prst="rect">
            <a:avLst/>
          </a:prstGeom>
          <a:noFill/>
        </p:spPr>
      </p:pic>
      <p:pic>
        <p:nvPicPr>
          <p:cNvPr id="14339" name="Picture 3" descr="C:\Users\user\Desktop\снежные построй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74" y="692696"/>
            <a:ext cx="451250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725656"/>
              </p:ext>
            </p:extLst>
          </p:nvPr>
        </p:nvGraphicFramePr>
        <p:xfrm>
          <a:off x="467544" y="2276872"/>
          <a:ext cx="8229600" cy="388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31032"/>
                <a:gridCol w="1584176"/>
                <a:gridCol w="1299592"/>
                <a:gridCol w="1220688"/>
                <a:gridCol w="1522512"/>
              </a:tblGrid>
              <a:tr h="1798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Снежные постройки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1,5–2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3-4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Средний возраст 4-5 лет</a:t>
                      </a:r>
                    </a:p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Старший возраст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5-7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лет</a:t>
                      </a:r>
                    </a:p>
                    <a:p>
                      <a:endParaRPr lang="ru-RU" b="1" dirty="0"/>
                    </a:p>
                  </a:txBody>
                  <a:tcPr anchor="ctr"/>
                </a:tc>
              </a:tr>
              <a:tr h="1376438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16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Снежный вал</a:t>
                      </a:r>
                      <a:endParaRPr lang="ru-RU" b="1" dirty="0">
                        <a:solidFill>
                          <a:srgbClr val="00216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16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Длина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163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16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Наклонные валы для ходьбы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163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16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1.5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16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16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5 м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163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16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2-3 м и более</a:t>
                      </a:r>
                      <a:endParaRPr lang="ru-RU" sz="2000" b="1" dirty="0">
                        <a:solidFill>
                          <a:srgbClr val="00216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05866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1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16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Высота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163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163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16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10 до 35 см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1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16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20 до 50 см</a:t>
                      </a:r>
                      <a:endParaRPr lang="ru-RU" sz="2000" b="1" dirty="0">
                        <a:solidFill>
                          <a:srgbClr val="00216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467544" y="836712"/>
            <a:ext cx="8215370" cy="1384995"/>
          </a:xfrm>
        </p:spPr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Используется для упражнений в ходьбе, беге, спрыгивании, перешагивании,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перелезании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для упражнений в равновесии.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56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Снежный вал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13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_IMG_9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5"/>
            <a:ext cx="8280920" cy="5743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9598268"/>
              </p:ext>
            </p:extLst>
          </p:nvPr>
        </p:nvGraphicFramePr>
        <p:xfrm>
          <a:off x="457200" y="2060848"/>
          <a:ext cx="8075240" cy="270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048"/>
                <a:gridCol w="1615048"/>
                <a:gridCol w="1615048"/>
                <a:gridCol w="1615048"/>
                <a:gridCol w="1615048"/>
              </a:tblGrid>
              <a:tr h="1512168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1,5–2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3-4 года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Средний возраст 4-5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Старший возраст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5-7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лет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1190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Несложные лабиринты из валов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 см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60-70 см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Выше роста ребенка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450000" y="1124745"/>
            <a:ext cx="8215370" cy="576064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сооружают из валов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Лабиринт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0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231d8716fd5819c7ad9615f75b0cff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431804" cy="3323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user\Desktop\59dc7781a63a46a2ea592a7e27e9168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6885994"/>
              </p:ext>
            </p:extLst>
          </p:nvPr>
        </p:nvGraphicFramePr>
        <p:xfrm>
          <a:off x="539552" y="1484784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512168"/>
                <a:gridCol w="1584176"/>
                <a:gridCol w="1368152"/>
                <a:gridCol w="2314600"/>
              </a:tblGrid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1,5–2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3-4 года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Средний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возраст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4-5 лет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Старший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5-7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Ширина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м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Длина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10м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зависимости от объема территории ДОУ (возможно до 1 км с остановками для отдыха)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Verdana"/>
                <a:ea typeface="Times New Roman"/>
              </a:rPr>
              <a:t>Лыжня</a:t>
            </a:r>
            <a:endParaRPr lang="ru-RU" dirty="0"/>
          </a:p>
        </p:txBody>
      </p:sp>
      <p:pic>
        <p:nvPicPr>
          <p:cNvPr id="8194" name="Picture 2" descr="http://ds1ishim.ru/sites/default/files/news/2012_02_17/novoe_izobraz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244827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92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0046571"/>
              </p:ext>
            </p:extLst>
          </p:nvPr>
        </p:nvGraphicFramePr>
        <p:xfrm>
          <a:off x="457200" y="2500313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8467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1,5–2 года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Младший 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3-4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Средний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возраст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4-5 лет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Старший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Возраст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5-7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лет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Ширина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30-40 см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30-40 см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40-45 см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Длина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 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1.5 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3-4 м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более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Ледяная дорожка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548</TotalTime>
  <Words>314</Words>
  <Application>Microsoft Office PowerPoint</Application>
  <PresentationFormat>Экран (4:3)</PresentationFormat>
  <Paragraphs>122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template_1</vt:lpstr>
      <vt:lpstr>Снежные постройки в детском саду</vt:lpstr>
      <vt:lpstr>Снежные горки</vt:lpstr>
      <vt:lpstr>Слайд 3</vt:lpstr>
      <vt:lpstr>Снежный вал</vt:lpstr>
      <vt:lpstr>Слайд 5</vt:lpstr>
      <vt:lpstr>Лабиринт</vt:lpstr>
      <vt:lpstr>Слайд 7</vt:lpstr>
      <vt:lpstr>Лыжня</vt:lpstr>
      <vt:lpstr>Ледяная дорожка</vt:lpstr>
      <vt:lpstr>Слайд 10</vt:lpstr>
      <vt:lpstr>Мишени для метания</vt:lpstr>
      <vt:lpstr>Слайд 12</vt:lpstr>
      <vt:lpstr>Слайд 13</vt:lpstr>
      <vt:lpstr>Слайд 14</vt:lpstr>
      <vt:lpstr>Слайд 15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</dc:creator>
  <cp:lastModifiedBy>user</cp:lastModifiedBy>
  <cp:revision>31</cp:revision>
  <dcterms:created xsi:type="dcterms:W3CDTF">2007-12-06T13:23:18Z</dcterms:created>
  <dcterms:modified xsi:type="dcterms:W3CDTF">2013-12-18T04:49:13Z</dcterms:modified>
</cp:coreProperties>
</file>